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7F7FC-95B6-4370-802A-27EB4120175E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6CC81-9090-42EE-9A63-AB21F704F1C6}" type="slidenum">
              <a:rPr lang="fr-CA" smtClean="0"/>
              <a:t>‹N°›</a:t>
            </a:fld>
            <a:endParaRPr lang="fr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7F7FC-95B6-4370-802A-27EB4120175E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6CC81-9090-42EE-9A63-AB21F704F1C6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7F7FC-95B6-4370-802A-27EB4120175E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6CC81-9090-42EE-9A63-AB21F704F1C6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7F7FC-95B6-4370-802A-27EB4120175E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6CC81-9090-42EE-9A63-AB21F704F1C6}" type="slidenum">
              <a:rPr lang="fr-CA" smtClean="0"/>
              <a:t>‹N°›</a:t>
            </a:fld>
            <a:endParaRPr lang="fr-CA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7F7FC-95B6-4370-802A-27EB4120175E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6CC81-9090-42EE-9A63-AB21F704F1C6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7F7FC-95B6-4370-802A-27EB4120175E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6CC81-9090-42EE-9A63-AB21F704F1C6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7F7FC-95B6-4370-802A-27EB4120175E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6CC81-9090-42EE-9A63-AB21F704F1C6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7F7FC-95B6-4370-802A-27EB4120175E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6CC81-9090-42EE-9A63-AB21F704F1C6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7F7FC-95B6-4370-802A-27EB4120175E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6CC81-9090-42EE-9A63-AB21F704F1C6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7F7FC-95B6-4370-802A-27EB4120175E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6CC81-9090-42EE-9A63-AB21F704F1C6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7F7FC-95B6-4370-802A-27EB4120175E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6CC81-9090-42EE-9A63-AB21F704F1C6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5787F7FC-95B6-4370-802A-27EB4120175E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80D6CC81-9090-42EE-9A63-AB21F704F1C6}" type="slidenum">
              <a:rPr lang="fr-CA" smtClean="0"/>
              <a:t>‹N°›</a:t>
            </a:fld>
            <a:endParaRPr lang="fr-C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/>
              <a:t>Date du jour</a:t>
            </a:r>
          </a:p>
          <a:p>
            <a:r>
              <a:rPr lang="fr-CA" dirty="0" smtClean="0"/>
              <a:t>Votre nom</a:t>
            </a:r>
            <a:endParaRPr lang="fr-CA" dirty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/>
              <a:t>Avionique Ultra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42802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CA" noProof="1" smtClean="0"/>
              <a:t>Ventes de produits :</a:t>
            </a:r>
          </a:p>
          <a:p>
            <a:pPr lvl="1"/>
            <a:r>
              <a:rPr lang="fr-CA" noProof="1" smtClean="0"/>
              <a:t>Aircruiser :  283 unités</a:t>
            </a:r>
          </a:p>
          <a:p>
            <a:pPr lvl="1"/>
            <a:r>
              <a:rPr lang="fr-CA" noProof="1" smtClean="0"/>
              <a:t>Aéro Twin : 105 unités</a:t>
            </a:r>
          </a:p>
          <a:p>
            <a:pPr lvl="1"/>
            <a:r>
              <a:rPr lang="fr-CA" noProof="1" smtClean="0"/>
              <a:t>UltraVol : 89 unités</a:t>
            </a:r>
          </a:p>
          <a:p>
            <a:pPr lvl="1"/>
            <a:r>
              <a:rPr lang="fr-CA" noProof="1" smtClean="0"/>
              <a:t>Tomahawk V : 73 unités</a:t>
            </a:r>
          </a:p>
          <a:p>
            <a:pPr lvl="1"/>
            <a:r>
              <a:rPr lang="fr-CA" noProof="1" smtClean="0"/>
              <a:t>Vision II : 47 unités</a:t>
            </a:r>
            <a:endParaRPr lang="fr-CA" noProof="1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r-CA" dirty="0" smtClean="0"/>
              <a:t>Chiffre d’affaires :</a:t>
            </a:r>
          </a:p>
          <a:p>
            <a:pPr lvl="1"/>
            <a:r>
              <a:rPr lang="fr-CA" dirty="0" smtClean="0"/>
              <a:t>49 millions $</a:t>
            </a:r>
          </a:p>
          <a:p>
            <a:r>
              <a:rPr lang="fr-CA" dirty="0" smtClean="0"/>
              <a:t>Hausse de 5 % par rapport à l’an dernier</a:t>
            </a:r>
          </a:p>
          <a:p>
            <a:pPr lvl="1"/>
            <a:r>
              <a:rPr lang="fr-CA" dirty="0" smtClean="0"/>
              <a:t>Hausse globale de 2,45 M$</a:t>
            </a:r>
          </a:p>
          <a:p>
            <a:r>
              <a:rPr lang="fr-CA" dirty="0" smtClean="0"/>
              <a:t>Région par région :</a:t>
            </a:r>
          </a:p>
          <a:p>
            <a:pPr lvl="1"/>
            <a:r>
              <a:rPr lang="fr-CA" dirty="0" smtClean="0"/>
              <a:t>Nord-Ouest : baisse de 5,8 %</a:t>
            </a:r>
          </a:p>
          <a:p>
            <a:pPr lvl="1"/>
            <a:r>
              <a:rPr lang="fr-CA" dirty="0" smtClean="0"/>
              <a:t>Ouest : hausse de 3,7 %</a:t>
            </a:r>
          </a:p>
          <a:p>
            <a:pPr lvl="1"/>
            <a:r>
              <a:rPr lang="fr-CA" dirty="0" smtClean="0"/>
              <a:t>Sud : baisse de 11,7 %</a:t>
            </a:r>
          </a:p>
          <a:p>
            <a:pPr lvl="1"/>
            <a:r>
              <a:rPr lang="fr-CA" dirty="0" smtClean="0"/>
              <a:t>Centre : hausse de 6,1 %</a:t>
            </a:r>
          </a:p>
          <a:p>
            <a:pPr lvl="1"/>
            <a:r>
              <a:rPr lang="fr-CA" dirty="0" smtClean="0"/>
              <a:t>Atlantique : hausse de 1.3 %</a:t>
            </a:r>
          </a:p>
          <a:p>
            <a:pPr lvl="1"/>
            <a:r>
              <a:rPr lang="fr-CA" dirty="0" smtClean="0"/>
              <a:t>Nord-Est : baisse de 6 %</a:t>
            </a:r>
          </a:p>
          <a:p>
            <a:pPr lvl="1"/>
            <a:endParaRPr lang="fr-CA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Aperçu global</a:t>
            </a:r>
            <a:endParaRPr lang="fr-CA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Résultats des ventes</a:t>
            </a:r>
            <a:endParaRPr lang="fr-CA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r-CA" dirty="0" smtClean="0"/>
              <a:t>Ventes nationales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92637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r-CA" dirty="0"/>
              <a:t>Avionique Ultra</a:t>
            </a:r>
          </a:p>
          <a:p>
            <a:pPr algn="ctr"/>
            <a:r>
              <a:rPr lang="fr-CA" dirty="0"/>
              <a:t>Boîte postale 77</a:t>
            </a:r>
          </a:p>
          <a:p>
            <a:pPr algn="ctr"/>
            <a:r>
              <a:rPr lang="fr-CA" dirty="0"/>
              <a:t>Saint-Hubert (QC) J3T 1Y5</a:t>
            </a:r>
          </a:p>
        </p:txBody>
      </p:sp>
    </p:spTree>
    <p:extLst>
      <p:ext uri="{BB962C8B-B14F-4D97-AF65-F5344CB8AC3E}">
        <p14:creationId xmlns:p14="http://schemas.microsoft.com/office/powerpoint/2010/main" val="2179242691"/>
      </p:ext>
    </p:extLst>
  </p:cSld>
  <p:clrMapOvr>
    <a:masterClrMapping/>
  </p:clrMapOvr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38</TotalTime>
  <Words>113</Words>
  <Application>Microsoft Office PowerPoint</Application>
  <PresentationFormat>Affichage à l'écran 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Horizon</vt:lpstr>
      <vt:lpstr>Avionique Ultra</vt:lpstr>
      <vt:lpstr>Aperçu global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Michèle Simond</dc:creator>
  <cp:lastModifiedBy>Michèle Simond</cp:lastModifiedBy>
  <cp:revision>6</cp:revision>
  <dcterms:created xsi:type="dcterms:W3CDTF">2011-01-31T17:58:20Z</dcterms:created>
  <dcterms:modified xsi:type="dcterms:W3CDTF">2011-01-31T18:38:22Z</dcterms:modified>
</cp:coreProperties>
</file>